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97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630B5-0500-4F29-AB6E-5CCFC6843D4E}" v="166" dt="2024-05-27T06:39:41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76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840630B5-0500-4F29-AB6E-5CCFC6843D4E}"/>
    <pc:docChg chg="undo custSel modSld">
      <pc:chgData name="Erik P. Willems" userId="692ccc98-9f65-44a7-b02b-175d11b07f7c" providerId="ADAL" clId="{840630B5-0500-4F29-AB6E-5CCFC6843D4E}" dt="2024-05-27T06:43:55.364" v="993" actId="20577"/>
      <pc:docMkLst>
        <pc:docMk/>
      </pc:docMkLst>
      <pc:sldChg chg="addSp modSp mod modAnim">
        <pc:chgData name="Erik P. Willems" userId="692ccc98-9f65-44a7-b02b-175d11b07f7c" providerId="ADAL" clId="{840630B5-0500-4F29-AB6E-5CCFC6843D4E}" dt="2024-05-26T21:14:45.528" v="729"/>
        <pc:sldMkLst>
          <pc:docMk/>
          <pc:sldMk cId="651964801" sldId="258"/>
        </pc:sldMkLst>
        <pc:spChg chg="add mod">
          <ac:chgData name="Erik P. Willems" userId="692ccc98-9f65-44a7-b02b-175d11b07f7c" providerId="ADAL" clId="{840630B5-0500-4F29-AB6E-5CCFC6843D4E}" dt="2024-05-26T20:27:29.271" v="4" actId="207"/>
          <ac:spMkLst>
            <pc:docMk/>
            <pc:sldMk cId="651964801" sldId="258"/>
            <ac:spMk id="2" creationId="{BD097CC6-3AD0-4D03-7823-23354DE3B113}"/>
          </ac:spMkLst>
        </pc:spChg>
        <pc:spChg chg="add mod">
          <ac:chgData name="Erik P. Willems" userId="692ccc98-9f65-44a7-b02b-175d11b07f7c" providerId="ADAL" clId="{840630B5-0500-4F29-AB6E-5CCFC6843D4E}" dt="2024-05-26T20:27:53.282" v="9" actId="14100"/>
          <ac:spMkLst>
            <pc:docMk/>
            <pc:sldMk cId="651964801" sldId="258"/>
            <ac:spMk id="4" creationId="{B73631BC-97B5-999A-56A3-EBE954FCCEA9}"/>
          </ac:spMkLst>
        </pc:spChg>
      </pc:sldChg>
      <pc:sldChg chg="addSp delSp modSp mod modAnim">
        <pc:chgData name="Erik P. Willems" userId="692ccc98-9f65-44a7-b02b-175d11b07f7c" providerId="ADAL" clId="{840630B5-0500-4F29-AB6E-5CCFC6843D4E}" dt="2024-05-26T21:15:01.110" v="731"/>
        <pc:sldMkLst>
          <pc:docMk/>
          <pc:sldMk cId="2051833585" sldId="261"/>
        </pc:sldMkLst>
        <pc:spChg chg="add mod">
          <ac:chgData name="Erik P. Willems" userId="692ccc98-9f65-44a7-b02b-175d11b07f7c" providerId="ADAL" clId="{840630B5-0500-4F29-AB6E-5CCFC6843D4E}" dt="2024-05-26T20:29:03.250" v="13" actId="14100"/>
          <ac:spMkLst>
            <pc:docMk/>
            <pc:sldMk cId="2051833585" sldId="261"/>
            <ac:spMk id="2" creationId="{BCE18C87-4128-DF1D-BB04-952E5ABF0D47}"/>
          </ac:spMkLst>
        </pc:spChg>
        <pc:spChg chg="add mod">
          <ac:chgData name="Erik P. Willems" userId="692ccc98-9f65-44a7-b02b-175d11b07f7c" providerId="ADAL" clId="{840630B5-0500-4F29-AB6E-5CCFC6843D4E}" dt="2024-05-26T20:29:26.368" v="17" actId="14100"/>
          <ac:spMkLst>
            <pc:docMk/>
            <pc:sldMk cId="2051833585" sldId="261"/>
            <ac:spMk id="4" creationId="{D48AE627-4A46-A118-40E1-06CCD3435EA1}"/>
          </ac:spMkLst>
        </pc:spChg>
        <pc:spChg chg="add del mod">
          <ac:chgData name="Erik P. Willems" userId="692ccc98-9f65-44a7-b02b-175d11b07f7c" providerId="ADAL" clId="{840630B5-0500-4F29-AB6E-5CCFC6843D4E}" dt="2024-05-26T20:29:38.882" v="19" actId="478"/>
          <ac:spMkLst>
            <pc:docMk/>
            <pc:sldMk cId="2051833585" sldId="261"/>
            <ac:spMk id="5" creationId="{3007ABCA-642B-EF1D-FF65-78C135D66C6A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6T21:15:11.446" v="733"/>
        <pc:sldMkLst>
          <pc:docMk/>
          <pc:sldMk cId="1681811005" sldId="262"/>
        </pc:sldMkLst>
        <pc:spChg chg="add mod">
          <ac:chgData name="Erik P. Willems" userId="692ccc98-9f65-44a7-b02b-175d11b07f7c" providerId="ADAL" clId="{840630B5-0500-4F29-AB6E-5CCFC6843D4E}" dt="2024-05-26T20:30:02.462" v="22" actId="14100"/>
          <ac:spMkLst>
            <pc:docMk/>
            <pc:sldMk cId="1681811005" sldId="262"/>
            <ac:spMk id="2" creationId="{12C3988E-3D66-6CE6-722A-BB602F9A679C}"/>
          </ac:spMkLst>
        </pc:spChg>
        <pc:spChg chg="add mod">
          <ac:chgData name="Erik P. Willems" userId="692ccc98-9f65-44a7-b02b-175d11b07f7c" providerId="ADAL" clId="{840630B5-0500-4F29-AB6E-5CCFC6843D4E}" dt="2024-05-26T20:30:20.642" v="25" actId="14100"/>
          <ac:spMkLst>
            <pc:docMk/>
            <pc:sldMk cId="1681811005" sldId="262"/>
            <ac:spMk id="4" creationId="{8DA0B788-FFFC-061A-E1D2-80BA102AF468}"/>
          </ac:spMkLst>
        </pc:spChg>
        <pc:spChg chg="add mod">
          <ac:chgData name="Erik P. Willems" userId="692ccc98-9f65-44a7-b02b-175d11b07f7c" providerId="ADAL" clId="{840630B5-0500-4F29-AB6E-5CCFC6843D4E}" dt="2024-05-26T20:30:45.938" v="35" actId="1036"/>
          <ac:spMkLst>
            <pc:docMk/>
            <pc:sldMk cId="1681811005" sldId="262"/>
            <ac:spMk id="5" creationId="{52D99BBF-09C4-BF71-B01B-F6899EDDB047}"/>
          </ac:spMkLst>
        </pc:spChg>
      </pc:sldChg>
      <pc:sldChg chg="addSp delSp modSp mod">
        <pc:chgData name="Erik P. Willems" userId="692ccc98-9f65-44a7-b02b-175d11b07f7c" providerId="ADAL" clId="{840630B5-0500-4F29-AB6E-5CCFC6843D4E}" dt="2024-05-26T20:33:06.483" v="37" actId="478"/>
        <pc:sldMkLst>
          <pc:docMk/>
          <pc:sldMk cId="2969462340" sldId="266"/>
        </pc:sldMkLst>
        <pc:spChg chg="add del mod">
          <ac:chgData name="Erik P. Willems" userId="692ccc98-9f65-44a7-b02b-175d11b07f7c" providerId="ADAL" clId="{840630B5-0500-4F29-AB6E-5CCFC6843D4E}" dt="2024-05-26T20:33:06.483" v="37" actId="478"/>
          <ac:spMkLst>
            <pc:docMk/>
            <pc:sldMk cId="2969462340" sldId="266"/>
            <ac:spMk id="2" creationId="{76A1D67E-5EAE-9C2C-D328-393033800A74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7T06:33:42.954" v="764"/>
        <pc:sldMkLst>
          <pc:docMk/>
          <pc:sldMk cId="1655459632" sldId="267"/>
        </pc:sldMkLst>
        <pc:spChg chg="add mod">
          <ac:chgData name="Erik P. Willems" userId="692ccc98-9f65-44a7-b02b-175d11b07f7c" providerId="ADAL" clId="{840630B5-0500-4F29-AB6E-5CCFC6843D4E}" dt="2024-05-27T06:32:48.318" v="756" actId="14100"/>
          <ac:spMkLst>
            <pc:docMk/>
            <pc:sldMk cId="1655459632" sldId="267"/>
            <ac:spMk id="2" creationId="{FB5826B4-1961-03FF-E037-A93B86F12D97}"/>
          </ac:spMkLst>
        </pc:spChg>
        <pc:spChg chg="add mod">
          <ac:chgData name="Erik P. Willems" userId="692ccc98-9f65-44a7-b02b-175d11b07f7c" providerId="ADAL" clId="{840630B5-0500-4F29-AB6E-5CCFC6843D4E}" dt="2024-05-27T06:32:58.983" v="759" actId="14100"/>
          <ac:spMkLst>
            <pc:docMk/>
            <pc:sldMk cId="1655459632" sldId="267"/>
            <ac:spMk id="4" creationId="{DE1555C5-3D62-103A-D397-5A4ED54FB8D7}"/>
          </ac:spMkLst>
        </pc:spChg>
        <pc:spChg chg="add mod">
          <ac:chgData name="Erik P. Willems" userId="692ccc98-9f65-44a7-b02b-175d11b07f7c" providerId="ADAL" clId="{840630B5-0500-4F29-AB6E-5CCFC6843D4E}" dt="2024-05-27T06:33:34.386" v="763" actId="14100"/>
          <ac:spMkLst>
            <pc:docMk/>
            <pc:sldMk cId="1655459632" sldId="267"/>
            <ac:spMk id="5" creationId="{0E2B5F36-6BC7-6A18-F0C8-650908D1E073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7T06:34:38.160" v="771"/>
        <pc:sldMkLst>
          <pc:docMk/>
          <pc:sldMk cId="769511108" sldId="268"/>
        </pc:sldMkLst>
        <pc:spChg chg="add mod">
          <ac:chgData name="Erik P. Willems" userId="692ccc98-9f65-44a7-b02b-175d11b07f7c" providerId="ADAL" clId="{840630B5-0500-4F29-AB6E-5CCFC6843D4E}" dt="2024-05-26T20:35:31.693" v="49" actId="14100"/>
          <ac:spMkLst>
            <pc:docMk/>
            <pc:sldMk cId="769511108" sldId="268"/>
            <ac:spMk id="2" creationId="{5D13AA05-87D0-9132-DFA2-222826C14493}"/>
          </ac:spMkLst>
        </pc:spChg>
        <pc:spChg chg="add mod">
          <ac:chgData name="Erik P. Willems" userId="692ccc98-9f65-44a7-b02b-175d11b07f7c" providerId="ADAL" clId="{840630B5-0500-4F29-AB6E-5CCFC6843D4E}" dt="2024-05-26T20:35:51.710" v="59" actId="14100"/>
          <ac:spMkLst>
            <pc:docMk/>
            <pc:sldMk cId="769511108" sldId="268"/>
            <ac:spMk id="4" creationId="{27A8E227-F6B7-1355-B3AF-D1C76231863A}"/>
          </ac:spMkLst>
        </pc:spChg>
        <pc:spChg chg="add mod">
          <ac:chgData name="Erik P. Willems" userId="692ccc98-9f65-44a7-b02b-175d11b07f7c" providerId="ADAL" clId="{840630B5-0500-4F29-AB6E-5CCFC6843D4E}" dt="2024-05-26T20:36:00.956" v="62" actId="14100"/>
          <ac:spMkLst>
            <pc:docMk/>
            <pc:sldMk cId="769511108" sldId="268"/>
            <ac:spMk id="5" creationId="{89C04F80-B5A9-08C3-DC17-1F0C1A408E58}"/>
          </ac:spMkLst>
        </pc:spChg>
        <pc:spChg chg="add mod">
          <ac:chgData name="Erik P. Willems" userId="692ccc98-9f65-44a7-b02b-175d11b07f7c" providerId="ADAL" clId="{840630B5-0500-4F29-AB6E-5CCFC6843D4E}" dt="2024-05-26T20:36:47.853" v="65" actId="14100"/>
          <ac:spMkLst>
            <pc:docMk/>
            <pc:sldMk cId="769511108" sldId="268"/>
            <ac:spMk id="6" creationId="{08B4373A-A861-983D-D1D4-E5E5F05A9993}"/>
          </ac:spMkLst>
        </pc:spChg>
        <pc:spChg chg="add mod">
          <ac:chgData name="Erik P. Willems" userId="692ccc98-9f65-44a7-b02b-175d11b07f7c" providerId="ADAL" clId="{840630B5-0500-4F29-AB6E-5CCFC6843D4E}" dt="2024-05-26T20:36:56" v="67" actId="1076"/>
          <ac:spMkLst>
            <pc:docMk/>
            <pc:sldMk cId="769511108" sldId="268"/>
            <ac:spMk id="7" creationId="{02DE32C2-B4E8-A07A-1D04-3994736E3A8C}"/>
          </ac:spMkLst>
        </pc:spChg>
        <pc:spChg chg="add mod">
          <ac:chgData name="Erik P. Willems" userId="692ccc98-9f65-44a7-b02b-175d11b07f7c" providerId="ADAL" clId="{840630B5-0500-4F29-AB6E-5CCFC6843D4E}" dt="2024-05-27T06:34:34.296" v="770" actId="14100"/>
          <ac:spMkLst>
            <pc:docMk/>
            <pc:sldMk cId="769511108" sldId="268"/>
            <ac:spMk id="8" creationId="{27D9A660-0519-3CFC-108A-D7E38B1F00E8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7T06:36:16.226" v="774" actId="14100"/>
        <pc:sldMkLst>
          <pc:docMk/>
          <pc:sldMk cId="3843657436" sldId="269"/>
        </pc:sldMkLst>
        <pc:spChg chg="add mod">
          <ac:chgData name="Erik P. Willems" userId="692ccc98-9f65-44a7-b02b-175d11b07f7c" providerId="ADAL" clId="{840630B5-0500-4F29-AB6E-5CCFC6843D4E}" dt="2024-05-26T20:37:40.519" v="70" actId="14100"/>
          <ac:spMkLst>
            <pc:docMk/>
            <pc:sldMk cId="3843657436" sldId="269"/>
            <ac:spMk id="2" creationId="{9FCE8136-28A1-9A42-8B39-0BB21CFCBB1B}"/>
          </ac:spMkLst>
        </pc:spChg>
        <pc:spChg chg="add mod">
          <ac:chgData name="Erik P. Willems" userId="692ccc98-9f65-44a7-b02b-175d11b07f7c" providerId="ADAL" clId="{840630B5-0500-4F29-AB6E-5CCFC6843D4E}" dt="2024-05-27T06:36:16.226" v="774" actId="14100"/>
          <ac:spMkLst>
            <pc:docMk/>
            <pc:sldMk cId="3843657436" sldId="269"/>
            <ac:spMk id="4" creationId="{8EC950EB-AC4F-709B-4929-C916087D34F3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7T06:36:51.078" v="779" actId="20577"/>
        <pc:sldMkLst>
          <pc:docMk/>
          <pc:sldMk cId="3705076656" sldId="271"/>
        </pc:sldMkLst>
        <pc:spChg chg="add mod">
          <ac:chgData name="Erik P. Willems" userId="692ccc98-9f65-44a7-b02b-175d11b07f7c" providerId="ADAL" clId="{840630B5-0500-4F29-AB6E-5CCFC6843D4E}" dt="2024-05-27T06:36:51.078" v="779" actId="20577"/>
          <ac:spMkLst>
            <pc:docMk/>
            <pc:sldMk cId="3705076656" sldId="271"/>
            <ac:spMk id="23" creationId="{3047B891-779D-B490-9410-5570178237F4}"/>
          </ac:spMkLst>
        </pc:spChg>
        <pc:picChg chg="mod">
          <ac:chgData name="Erik P. Willems" userId="692ccc98-9f65-44a7-b02b-175d11b07f7c" providerId="ADAL" clId="{840630B5-0500-4F29-AB6E-5CCFC6843D4E}" dt="2024-05-26T20:39:23.483" v="101" actId="1036"/>
          <ac:picMkLst>
            <pc:docMk/>
            <pc:sldMk cId="3705076656" sldId="271"/>
            <ac:picMk id="3" creationId="{60CF352A-50FF-BD8D-8979-035D6CCD9853}"/>
          </ac:picMkLst>
        </pc:picChg>
        <pc:cxnChg chg="add mod">
          <ac:chgData name="Erik P. Willems" userId="692ccc98-9f65-44a7-b02b-175d11b07f7c" providerId="ADAL" clId="{840630B5-0500-4F29-AB6E-5CCFC6843D4E}" dt="2024-05-26T20:41:32.562" v="219" actId="1035"/>
          <ac:cxnSpMkLst>
            <pc:docMk/>
            <pc:sldMk cId="3705076656" sldId="271"/>
            <ac:cxnSpMk id="4" creationId="{0A34AFF3-C3AA-D7E2-E8DB-44849F6DE75D}"/>
          </ac:cxnSpMkLst>
        </pc:cxnChg>
        <pc:cxnChg chg="add mod">
          <ac:chgData name="Erik P. Willems" userId="692ccc98-9f65-44a7-b02b-175d11b07f7c" providerId="ADAL" clId="{840630B5-0500-4F29-AB6E-5CCFC6843D4E}" dt="2024-05-26T20:38:42.737" v="73"/>
          <ac:cxnSpMkLst>
            <pc:docMk/>
            <pc:sldMk cId="3705076656" sldId="271"/>
            <ac:cxnSpMk id="6" creationId="{C9E4D98C-5D7A-44EB-DE95-FDCA5F3360DA}"/>
          </ac:cxnSpMkLst>
        </pc:cxnChg>
        <pc:cxnChg chg="add mod">
          <ac:chgData name="Erik P. Willems" userId="692ccc98-9f65-44a7-b02b-175d11b07f7c" providerId="ADAL" clId="{840630B5-0500-4F29-AB6E-5CCFC6843D4E}" dt="2024-05-26T20:38:43.101" v="74"/>
          <ac:cxnSpMkLst>
            <pc:docMk/>
            <pc:sldMk cId="3705076656" sldId="271"/>
            <ac:cxnSpMk id="7" creationId="{BB693CE2-9359-BF64-AEF9-9AE8C5A2E6CA}"/>
          </ac:cxnSpMkLst>
        </pc:cxnChg>
        <pc:cxnChg chg="add mod">
          <ac:chgData name="Erik P. Willems" userId="692ccc98-9f65-44a7-b02b-175d11b07f7c" providerId="ADAL" clId="{840630B5-0500-4F29-AB6E-5CCFC6843D4E}" dt="2024-05-26T20:38:43.372" v="75"/>
          <ac:cxnSpMkLst>
            <pc:docMk/>
            <pc:sldMk cId="3705076656" sldId="271"/>
            <ac:cxnSpMk id="8" creationId="{40B4AB4C-1D1B-EBE9-1E99-48407F0A67A1}"/>
          </ac:cxnSpMkLst>
        </pc:cxnChg>
        <pc:cxnChg chg="add mod">
          <ac:chgData name="Erik P. Willems" userId="692ccc98-9f65-44a7-b02b-175d11b07f7c" providerId="ADAL" clId="{840630B5-0500-4F29-AB6E-5CCFC6843D4E}" dt="2024-05-26T20:38:43.631" v="76"/>
          <ac:cxnSpMkLst>
            <pc:docMk/>
            <pc:sldMk cId="3705076656" sldId="271"/>
            <ac:cxnSpMk id="9" creationId="{885BA27A-DDC2-76D6-282D-FC86D4463C63}"/>
          </ac:cxnSpMkLst>
        </pc:cxnChg>
        <pc:cxnChg chg="add mod">
          <ac:chgData name="Erik P. Willems" userId="692ccc98-9f65-44a7-b02b-175d11b07f7c" providerId="ADAL" clId="{840630B5-0500-4F29-AB6E-5CCFC6843D4E}" dt="2024-05-26T20:38:44.450" v="77"/>
          <ac:cxnSpMkLst>
            <pc:docMk/>
            <pc:sldMk cId="3705076656" sldId="271"/>
            <ac:cxnSpMk id="10" creationId="{19B17B8F-CABC-B418-00B8-3D50A6BAF3D1}"/>
          </ac:cxnSpMkLst>
        </pc:cxnChg>
        <pc:cxnChg chg="add mod">
          <ac:chgData name="Erik P. Willems" userId="692ccc98-9f65-44a7-b02b-175d11b07f7c" providerId="ADAL" clId="{840630B5-0500-4F29-AB6E-5CCFC6843D4E}" dt="2024-05-26T20:38:58.603" v="78"/>
          <ac:cxnSpMkLst>
            <pc:docMk/>
            <pc:sldMk cId="3705076656" sldId="271"/>
            <ac:cxnSpMk id="11" creationId="{A57FB937-562F-50B0-0B96-18A975900272}"/>
          </ac:cxnSpMkLst>
        </pc:cxnChg>
        <pc:cxnChg chg="add mod">
          <ac:chgData name="Erik P. Willems" userId="692ccc98-9f65-44a7-b02b-175d11b07f7c" providerId="ADAL" clId="{840630B5-0500-4F29-AB6E-5CCFC6843D4E}" dt="2024-05-26T20:38:59.188" v="79"/>
          <ac:cxnSpMkLst>
            <pc:docMk/>
            <pc:sldMk cId="3705076656" sldId="271"/>
            <ac:cxnSpMk id="12" creationId="{833F04B1-D4BB-52E1-3B5B-5C17906D2397}"/>
          </ac:cxnSpMkLst>
        </pc:cxnChg>
        <pc:cxnChg chg="add mod">
          <ac:chgData name="Erik P. Willems" userId="692ccc98-9f65-44a7-b02b-175d11b07f7c" providerId="ADAL" clId="{840630B5-0500-4F29-AB6E-5CCFC6843D4E}" dt="2024-05-26T20:38:59.795" v="80"/>
          <ac:cxnSpMkLst>
            <pc:docMk/>
            <pc:sldMk cId="3705076656" sldId="271"/>
            <ac:cxnSpMk id="13" creationId="{7A6DCD7C-A995-6D58-6409-6985ABC62E77}"/>
          </ac:cxnSpMkLst>
        </pc:cxnChg>
        <pc:cxnChg chg="add mod">
          <ac:chgData name="Erik P. Willems" userId="692ccc98-9f65-44a7-b02b-175d11b07f7c" providerId="ADAL" clId="{840630B5-0500-4F29-AB6E-5CCFC6843D4E}" dt="2024-05-26T20:41:36.883" v="223" actId="1035"/>
          <ac:cxnSpMkLst>
            <pc:docMk/>
            <pc:sldMk cId="3705076656" sldId="271"/>
            <ac:cxnSpMk id="14" creationId="{7B4459D1-96D7-0E22-748A-7300CD945879}"/>
          </ac:cxnSpMkLst>
        </pc:cxnChg>
        <pc:cxnChg chg="add mod">
          <ac:chgData name="Erik P. Willems" userId="692ccc98-9f65-44a7-b02b-175d11b07f7c" providerId="ADAL" clId="{840630B5-0500-4F29-AB6E-5CCFC6843D4E}" dt="2024-05-26T20:40:58.572" v="184" actId="1036"/>
          <ac:cxnSpMkLst>
            <pc:docMk/>
            <pc:sldMk cId="3705076656" sldId="271"/>
            <ac:cxnSpMk id="15" creationId="{0EE4A7B5-1F45-8CE4-7F2E-87A4AF5C5442}"/>
          </ac:cxnSpMkLst>
        </pc:cxnChg>
        <pc:cxnChg chg="add mod">
          <ac:chgData name="Erik P. Willems" userId="692ccc98-9f65-44a7-b02b-175d11b07f7c" providerId="ADAL" clId="{840630B5-0500-4F29-AB6E-5CCFC6843D4E}" dt="2024-05-26T20:40:54.094" v="179" actId="1036"/>
          <ac:cxnSpMkLst>
            <pc:docMk/>
            <pc:sldMk cId="3705076656" sldId="271"/>
            <ac:cxnSpMk id="16" creationId="{0A57DD18-2F3D-1317-BFB9-5FA5824FE4EF}"/>
          </ac:cxnSpMkLst>
        </pc:cxnChg>
        <pc:cxnChg chg="add mod">
          <ac:chgData name="Erik P. Willems" userId="692ccc98-9f65-44a7-b02b-175d11b07f7c" providerId="ADAL" clId="{840630B5-0500-4F29-AB6E-5CCFC6843D4E}" dt="2024-05-26T20:40:16.981" v="170" actId="1076"/>
          <ac:cxnSpMkLst>
            <pc:docMk/>
            <pc:sldMk cId="3705076656" sldId="271"/>
            <ac:cxnSpMk id="17" creationId="{87F2E505-E9BA-2982-CB3B-E04319A756A6}"/>
          </ac:cxnSpMkLst>
        </pc:cxnChg>
        <pc:cxnChg chg="add mod">
          <ac:chgData name="Erik P. Willems" userId="692ccc98-9f65-44a7-b02b-175d11b07f7c" providerId="ADAL" clId="{840630B5-0500-4F29-AB6E-5CCFC6843D4E}" dt="2024-05-26T20:41:42.852" v="225" actId="1037"/>
          <ac:cxnSpMkLst>
            <pc:docMk/>
            <pc:sldMk cId="3705076656" sldId="271"/>
            <ac:cxnSpMk id="18" creationId="{932BE16D-2895-E006-4283-AB17E20B0273}"/>
          </ac:cxnSpMkLst>
        </pc:cxnChg>
        <pc:cxnChg chg="add mod">
          <ac:chgData name="Erik P. Willems" userId="692ccc98-9f65-44a7-b02b-175d11b07f7c" providerId="ADAL" clId="{840630B5-0500-4F29-AB6E-5CCFC6843D4E}" dt="2024-05-26T20:40:26.710" v="172" actId="1076"/>
          <ac:cxnSpMkLst>
            <pc:docMk/>
            <pc:sldMk cId="3705076656" sldId="271"/>
            <ac:cxnSpMk id="19" creationId="{2FD6F834-DA82-9BA4-ACA1-99CD76A1D7B2}"/>
          </ac:cxnSpMkLst>
        </pc:cxnChg>
        <pc:cxnChg chg="add mod">
          <ac:chgData name="Erik P. Willems" userId="692ccc98-9f65-44a7-b02b-175d11b07f7c" providerId="ADAL" clId="{840630B5-0500-4F29-AB6E-5CCFC6843D4E}" dt="2024-05-26T20:40:33.455" v="173" actId="1076"/>
          <ac:cxnSpMkLst>
            <pc:docMk/>
            <pc:sldMk cId="3705076656" sldId="271"/>
            <ac:cxnSpMk id="20" creationId="{91D19ED2-D0AA-E653-D8BA-22B9DCB2BCFA}"/>
          </ac:cxnSpMkLst>
        </pc:cxnChg>
        <pc:cxnChg chg="add mod">
          <ac:chgData name="Erik P. Willems" userId="692ccc98-9f65-44a7-b02b-175d11b07f7c" providerId="ADAL" clId="{840630B5-0500-4F29-AB6E-5CCFC6843D4E}" dt="2024-05-26T20:40:37.930" v="174" actId="1076"/>
          <ac:cxnSpMkLst>
            <pc:docMk/>
            <pc:sldMk cId="3705076656" sldId="271"/>
            <ac:cxnSpMk id="21" creationId="{BE24FD30-EBC7-BAB9-2D4D-E91D7DA5F971}"/>
          </ac:cxnSpMkLst>
        </pc:cxnChg>
        <pc:cxnChg chg="add mod">
          <ac:chgData name="Erik P. Willems" userId="692ccc98-9f65-44a7-b02b-175d11b07f7c" providerId="ADAL" clId="{840630B5-0500-4F29-AB6E-5CCFC6843D4E}" dt="2024-05-26T20:40:42.980" v="175" actId="1076"/>
          <ac:cxnSpMkLst>
            <pc:docMk/>
            <pc:sldMk cId="3705076656" sldId="271"/>
            <ac:cxnSpMk id="22" creationId="{1E963FD7-9303-29F9-335E-C3320571B1B0}"/>
          </ac:cxnSpMkLst>
        </pc:cxnChg>
      </pc:sldChg>
      <pc:sldChg chg="addSp modSp mod modAnim">
        <pc:chgData name="Erik P. Willems" userId="692ccc98-9f65-44a7-b02b-175d11b07f7c" providerId="ADAL" clId="{840630B5-0500-4F29-AB6E-5CCFC6843D4E}" dt="2024-05-27T06:38:28.705" v="821"/>
        <pc:sldMkLst>
          <pc:docMk/>
          <pc:sldMk cId="3004325891" sldId="272"/>
        </pc:sldMkLst>
        <pc:spChg chg="add mod">
          <ac:chgData name="Erik P. Willems" userId="692ccc98-9f65-44a7-b02b-175d11b07f7c" providerId="ADAL" clId="{840630B5-0500-4F29-AB6E-5CCFC6843D4E}" dt="2024-05-27T06:38:12.821" v="819" actId="1036"/>
          <ac:spMkLst>
            <pc:docMk/>
            <pc:sldMk cId="3004325891" sldId="272"/>
            <ac:spMk id="4" creationId="{37DEDD16-1F14-3C0C-ACE8-A954F0769F9B}"/>
          </ac:spMkLst>
        </pc:spChg>
        <pc:spChg chg="add mod">
          <ac:chgData name="Erik P. Willems" userId="692ccc98-9f65-44a7-b02b-175d11b07f7c" providerId="ADAL" clId="{840630B5-0500-4F29-AB6E-5CCFC6843D4E}" dt="2024-05-26T20:45:09.281" v="262" actId="1036"/>
          <ac:spMkLst>
            <pc:docMk/>
            <pc:sldMk cId="3004325891" sldId="272"/>
            <ac:spMk id="5" creationId="{5ED97BFC-115A-9B60-DE21-B091960BA4FC}"/>
          </ac:spMkLst>
        </pc:spChg>
        <pc:cxnChg chg="add mod">
          <ac:chgData name="Erik P. Willems" userId="692ccc98-9f65-44a7-b02b-175d11b07f7c" providerId="ADAL" clId="{840630B5-0500-4F29-AB6E-5CCFC6843D4E}" dt="2024-05-26T20:43:09.106" v="239"/>
          <ac:cxnSpMkLst>
            <pc:docMk/>
            <pc:sldMk cId="3004325891" sldId="272"/>
            <ac:cxnSpMk id="2" creationId="{D17D4CC4-B114-7EF1-F303-8FE05CEE3A4C}"/>
          </ac:cxnSpMkLst>
        </pc:cxnChg>
        <pc:cxnChg chg="add mod">
          <ac:chgData name="Erik P. Willems" userId="692ccc98-9f65-44a7-b02b-175d11b07f7c" providerId="ADAL" clId="{840630B5-0500-4F29-AB6E-5CCFC6843D4E}" dt="2024-05-27T06:38:07.106" v="804" actId="1076"/>
          <ac:cxnSpMkLst>
            <pc:docMk/>
            <pc:sldMk cId="3004325891" sldId="272"/>
            <ac:cxnSpMk id="6" creationId="{EAE1615B-324C-F9DF-E5EF-C72D5672AC5F}"/>
          </ac:cxnSpMkLst>
        </pc:cxnChg>
      </pc:sldChg>
      <pc:sldChg chg="addSp delSp modSp mod modAnim">
        <pc:chgData name="Erik P. Willems" userId="692ccc98-9f65-44a7-b02b-175d11b07f7c" providerId="ADAL" clId="{840630B5-0500-4F29-AB6E-5CCFC6843D4E}" dt="2024-05-27T06:39:17.504" v="826"/>
        <pc:sldMkLst>
          <pc:docMk/>
          <pc:sldMk cId="3698841889" sldId="273"/>
        </pc:sldMkLst>
        <pc:spChg chg="add mod">
          <ac:chgData name="Erik P. Willems" userId="692ccc98-9f65-44a7-b02b-175d11b07f7c" providerId="ADAL" clId="{840630B5-0500-4F29-AB6E-5CCFC6843D4E}" dt="2024-05-27T06:39:04.103" v="824" actId="14100"/>
          <ac:spMkLst>
            <pc:docMk/>
            <pc:sldMk cId="3698841889" sldId="273"/>
            <ac:spMk id="2" creationId="{1E78626C-B39E-3D6A-79FA-2F61F9380836}"/>
          </ac:spMkLst>
        </pc:spChg>
        <pc:spChg chg="add del mod">
          <ac:chgData name="Erik P. Willems" userId="692ccc98-9f65-44a7-b02b-175d11b07f7c" providerId="ADAL" clId="{840630B5-0500-4F29-AB6E-5CCFC6843D4E}" dt="2024-05-26T20:48:53.635" v="276" actId="478"/>
          <ac:spMkLst>
            <pc:docMk/>
            <pc:sldMk cId="3698841889" sldId="273"/>
            <ac:spMk id="2" creationId="{9FFE5426-98F2-8F6E-12C0-1E1873AFA253}"/>
          </ac:spMkLst>
        </pc:spChg>
        <pc:spChg chg="add mod">
          <ac:chgData name="Erik P. Willems" userId="692ccc98-9f65-44a7-b02b-175d11b07f7c" providerId="ADAL" clId="{840630B5-0500-4F29-AB6E-5CCFC6843D4E}" dt="2024-05-26T20:48:43.562" v="275" actId="14100"/>
          <ac:spMkLst>
            <pc:docMk/>
            <pc:sldMk cId="3698841889" sldId="273"/>
            <ac:spMk id="4" creationId="{0790498A-2EE2-EF0C-28A9-65696BFF9E31}"/>
          </ac:spMkLst>
        </pc:spChg>
        <pc:spChg chg="add mod">
          <ac:chgData name="Erik P. Willems" userId="692ccc98-9f65-44a7-b02b-175d11b07f7c" providerId="ADAL" clId="{840630B5-0500-4F29-AB6E-5CCFC6843D4E}" dt="2024-05-26T20:50:43.509" v="287" actId="1076"/>
          <ac:spMkLst>
            <pc:docMk/>
            <pc:sldMk cId="3698841889" sldId="273"/>
            <ac:spMk id="5" creationId="{146E04DB-A123-C4B6-F2C0-900374F1CA22}"/>
          </ac:spMkLst>
        </pc:spChg>
        <pc:spChg chg="add mod">
          <ac:chgData name="Erik P. Willems" userId="692ccc98-9f65-44a7-b02b-175d11b07f7c" providerId="ADAL" clId="{840630B5-0500-4F29-AB6E-5CCFC6843D4E}" dt="2024-05-26T20:50:34.887" v="286" actId="692"/>
          <ac:spMkLst>
            <pc:docMk/>
            <pc:sldMk cId="3698841889" sldId="273"/>
            <ac:spMk id="6" creationId="{9A3204DD-67B6-1EC3-3ADA-5CF0A7AA26B4}"/>
          </ac:spMkLst>
        </pc:spChg>
      </pc:sldChg>
      <pc:sldChg chg="addSp modSp mod modAnim modNotesTx">
        <pc:chgData name="Erik P. Willems" userId="692ccc98-9f65-44a7-b02b-175d11b07f7c" providerId="ADAL" clId="{840630B5-0500-4F29-AB6E-5CCFC6843D4E}" dt="2024-05-27T06:43:55.364" v="993" actId="20577"/>
        <pc:sldMkLst>
          <pc:docMk/>
          <pc:sldMk cId="3559910173" sldId="274"/>
        </pc:sldMkLst>
        <pc:spChg chg="add mod">
          <ac:chgData name="Erik P. Willems" userId="692ccc98-9f65-44a7-b02b-175d11b07f7c" providerId="ADAL" clId="{840630B5-0500-4F29-AB6E-5CCFC6843D4E}" dt="2024-05-26T20:51:04.471" v="289" actId="14100"/>
          <ac:spMkLst>
            <pc:docMk/>
            <pc:sldMk cId="3559910173" sldId="274"/>
            <ac:spMk id="2" creationId="{C0A4EF58-B978-0D40-1C91-52B98AA03C10}"/>
          </ac:spMkLst>
        </pc:spChg>
        <pc:spChg chg="add mod">
          <ac:chgData name="Erik P. Willems" userId="692ccc98-9f65-44a7-b02b-175d11b07f7c" providerId="ADAL" clId="{840630B5-0500-4F29-AB6E-5CCFC6843D4E}" dt="2024-05-26T20:54:03.930" v="292" actId="14100"/>
          <ac:spMkLst>
            <pc:docMk/>
            <pc:sldMk cId="3559910173" sldId="274"/>
            <ac:spMk id="4" creationId="{01B9F8C8-900D-CECA-0093-5D7F583C673F}"/>
          </ac:spMkLst>
        </pc:spChg>
        <pc:spChg chg="add mod">
          <ac:chgData name="Erik P. Willems" userId="692ccc98-9f65-44a7-b02b-175d11b07f7c" providerId="ADAL" clId="{840630B5-0500-4F29-AB6E-5CCFC6843D4E}" dt="2024-05-26T20:54:13.547" v="294" actId="1076"/>
          <ac:spMkLst>
            <pc:docMk/>
            <pc:sldMk cId="3559910173" sldId="274"/>
            <ac:spMk id="5" creationId="{D9E1CC42-A8AA-4DB3-98B9-47F309094F20}"/>
          </ac:spMkLst>
        </pc:spChg>
        <pc:spChg chg="add mod">
          <ac:chgData name="Erik P. Willems" userId="692ccc98-9f65-44a7-b02b-175d11b07f7c" providerId="ADAL" clId="{840630B5-0500-4F29-AB6E-5CCFC6843D4E}" dt="2024-05-26T20:54:21.676" v="297" actId="14100"/>
          <ac:spMkLst>
            <pc:docMk/>
            <pc:sldMk cId="3559910173" sldId="274"/>
            <ac:spMk id="6" creationId="{1F399A04-A45D-AD8F-73C8-FC8A4D684679}"/>
          </ac:spMkLst>
        </pc:spChg>
        <pc:spChg chg="add mod">
          <ac:chgData name="Erik P. Willems" userId="692ccc98-9f65-44a7-b02b-175d11b07f7c" providerId="ADAL" clId="{840630B5-0500-4F29-AB6E-5CCFC6843D4E}" dt="2024-05-26T21:00:39.551" v="383" actId="207"/>
          <ac:spMkLst>
            <pc:docMk/>
            <pc:sldMk cId="3559910173" sldId="274"/>
            <ac:spMk id="10" creationId="{4CFDB83C-0D10-B0D2-AC5C-41FE68A43CB4}"/>
          </ac:spMkLst>
        </pc:spChg>
        <pc:spChg chg="add mod">
          <ac:chgData name="Erik P. Willems" userId="692ccc98-9f65-44a7-b02b-175d11b07f7c" providerId="ADAL" clId="{840630B5-0500-4F29-AB6E-5CCFC6843D4E}" dt="2024-05-26T21:03:35.629" v="524" actId="1035"/>
          <ac:spMkLst>
            <pc:docMk/>
            <pc:sldMk cId="3559910173" sldId="274"/>
            <ac:spMk id="13" creationId="{1D0B98B1-EEF5-6B38-CBEF-1B31C56F23F5}"/>
          </ac:spMkLst>
        </pc:spChg>
        <pc:spChg chg="add mod">
          <ac:chgData name="Erik P. Willems" userId="692ccc98-9f65-44a7-b02b-175d11b07f7c" providerId="ADAL" clId="{840630B5-0500-4F29-AB6E-5CCFC6843D4E}" dt="2024-05-27T06:39:41.602" v="841" actId="20577"/>
          <ac:spMkLst>
            <pc:docMk/>
            <pc:sldMk cId="3559910173" sldId="274"/>
            <ac:spMk id="15" creationId="{8EB34DD5-CC67-FACA-01A8-19CAAABB30B1}"/>
          </ac:spMkLst>
        </pc:spChg>
        <pc:spChg chg="add mod">
          <ac:chgData name="Erik P. Willems" userId="692ccc98-9f65-44a7-b02b-175d11b07f7c" providerId="ADAL" clId="{840630B5-0500-4F29-AB6E-5CCFC6843D4E}" dt="2024-05-26T21:04:23.118" v="550" actId="20577"/>
          <ac:spMkLst>
            <pc:docMk/>
            <pc:sldMk cId="3559910173" sldId="274"/>
            <ac:spMk id="17" creationId="{0DEC2024-BB90-E41B-CEAE-9955E029F2B1}"/>
          </ac:spMkLst>
        </pc:spChg>
        <pc:cxnChg chg="add mod">
          <ac:chgData name="Erik P. Willems" userId="692ccc98-9f65-44a7-b02b-175d11b07f7c" providerId="ADAL" clId="{840630B5-0500-4F29-AB6E-5CCFC6843D4E}" dt="2024-05-26T20:59:21.935" v="318" actId="208"/>
          <ac:cxnSpMkLst>
            <pc:docMk/>
            <pc:sldMk cId="3559910173" sldId="274"/>
            <ac:cxnSpMk id="8" creationId="{172FF675-E7C4-907A-BF07-A2E8674EBA3F}"/>
          </ac:cxnSpMkLst>
        </pc:cxnChg>
        <pc:cxnChg chg="add mod">
          <ac:chgData name="Erik P. Willems" userId="692ccc98-9f65-44a7-b02b-175d11b07f7c" providerId="ADAL" clId="{840630B5-0500-4F29-AB6E-5CCFC6843D4E}" dt="2024-05-26T21:00:57.361" v="386" actId="14100"/>
          <ac:cxnSpMkLst>
            <pc:docMk/>
            <pc:sldMk cId="3559910173" sldId="274"/>
            <ac:cxnSpMk id="11" creationId="{26C9C355-7BE0-8C56-96E2-E3CFE298D0E9}"/>
          </ac:cxnSpMkLst>
        </pc:cxnChg>
        <pc:cxnChg chg="add mod">
          <ac:chgData name="Erik P. Willems" userId="692ccc98-9f65-44a7-b02b-175d11b07f7c" providerId="ADAL" clId="{840630B5-0500-4F29-AB6E-5CCFC6843D4E}" dt="2024-05-26T21:01:53.706" v="407" actId="1076"/>
          <ac:cxnSpMkLst>
            <pc:docMk/>
            <pc:sldMk cId="3559910173" sldId="274"/>
            <ac:cxnSpMk id="14" creationId="{4D2364D3-8914-549E-5228-2A0010FF2DD9}"/>
          </ac:cxnSpMkLst>
        </pc:cxnChg>
        <pc:cxnChg chg="add mod">
          <ac:chgData name="Erik P. Willems" userId="692ccc98-9f65-44a7-b02b-175d11b07f7c" providerId="ADAL" clId="{840630B5-0500-4F29-AB6E-5CCFC6843D4E}" dt="2024-05-26T21:02:52.465" v="461" actId="1076"/>
          <ac:cxnSpMkLst>
            <pc:docMk/>
            <pc:sldMk cId="3559910173" sldId="274"/>
            <ac:cxnSpMk id="16" creationId="{534FE34E-1F9C-7B24-45BD-69107587DC89}"/>
          </ac:cxnSpMkLst>
        </pc:cxnChg>
      </pc:sldChg>
      <pc:sldChg chg="addSp modSp mod modAnim modNotesTx">
        <pc:chgData name="Erik P. Willems" userId="692ccc98-9f65-44a7-b02b-175d11b07f7c" providerId="ADAL" clId="{840630B5-0500-4F29-AB6E-5CCFC6843D4E}" dt="2024-05-27T06:42:22.896" v="925" actId="20577"/>
        <pc:sldMkLst>
          <pc:docMk/>
          <pc:sldMk cId="2873080859" sldId="275"/>
        </pc:sldMkLst>
        <pc:spChg chg="add mod">
          <ac:chgData name="Erik P. Willems" userId="692ccc98-9f65-44a7-b02b-175d11b07f7c" providerId="ADAL" clId="{840630B5-0500-4F29-AB6E-5CCFC6843D4E}" dt="2024-05-26T20:55:09.637" v="300" actId="14100"/>
          <ac:spMkLst>
            <pc:docMk/>
            <pc:sldMk cId="2873080859" sldId="275"/>
            <ac:spMk id="2" creationId="{70D4A330-9521-A2CB-D0A8-4EA5A2B85214}"/>
          </ac:spMkLst>
        </pc:spChg>
        <pc:spChg chg="add mod">
          <ac:chgData name="Erik P. Willems" userId="692ccc98-9f65-44a7-b02b-175d11b07f7c" providerId="ADAL" clId="{840630B5-0500-4F29-AB6E-5CCFC6843D4E}" dt="2024-05-26T20:55:16.297" v="302" actId="1076"/>
          <ac:spMkLst>
            <pc:docMk/>
            <pc:sldMk cId="2873080859" sldId="275"/>
            <ac:spMk id="4" creationId="{D65CEF69-1B55-8886-0E6B-4E5DAA2D8CA4}"/>
          </ac:spMkLst>
        </pc:spChg>
        <pc:spChg chg="add mod">
          <ac:chgData name="Erik P. Willems" userId="692ccc98-9f65-44a7-b02b-175d11b07f7c" providerId="ADAL" clId="{840630B5-0500-4F29-AB6E-5CCFC6843D4E}" dt="2024-05-26T20:55:21.175" v="304" actId="1076"/>
          <ac:spMkLst>
            <pc:docMk/>
            <pc:sldMk cId="2873080859" sldId="275"/>
            <ac:spMk id="5" creationId="{4F242EFE-116D-6CD2-FA5E-47C7456A0193}"/>
          </ac:spMkLst>
        </pc:spChg>
        <pc:spChg chg="add mod">
          <ac:chgData name="Erik P. Willems" userId="692ccc98-9f65-44a7-b02b-175d11b07f7c" providerId="ADAL" clId="{840630B5-0500-4F29-AB6E-5CCFC6843D4E}" dt="2024-05-26T21:06:27.386" v="560" actId="14100"/>
          <ac:spMkLst>
            <pc:docMk/>
            <pc:sldMk cId="2873080859" sldId="275"/>
            <ac:spMk id="6" creationId="{64842CB4-EC0E-340F-411E-9B00E68931C0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6T21:17:28.587" v="754"/>
        <pc:sldMkLst>
          <pc:docMk/>
          <pc:sldMk cId="2389065446" sldId="276"/>
        </pc:sldMkLst>
        <pc:spChg chg="add mod">
          <ac:chgData name="Erik P. Willems" userId="692ccc98-9f65-44a7-b02b-175d11b07f7c" providerId="ADAL" clId="{840630B5-0500-4F29-AB6E-5CCFC6843D4E}" dt="2024-05-26T20:47:35.959" v="265" actId="14100"/>
          <ac:spMkLst>
            <pc:docMk/>
            <pc:sldMk cId="2389065446" sldId="276"/>
            <ac:spMk id="2" creationId="{6BA06DCC-198D-C4EA-B2D1-C1220986312E}"/>
          </ac:spMkLst>
        </pc:spChg>
        <pc:spChg chg="add mod">
          <ac:chgData name="Erik P. Willems" userId="692ccc98-9f65-44a7-b02b-175d11b07f7c" providerId="ADAL" clId="{840630B5-0500-4F29-AB6E-5CCFC6843D4E}" dt="2024-05-26T20:55:35.445" v="307" actId="14100"/>
          <ac:spMkLst>
            <pc:docMk/>
            <pc:sldMk cId="2389065446" sldId="276"/>
            <ac:spMk id="4" creationId="{8A848A30-0E6B-887C-FDD2-97EDC17E0BB3}"/>
          </ac:spMkLst>
        </pc:spChg>
        <pc:spChg chg="add mod">
          <ac:chgData name="Erik P. Willems" userId="692ccc98-9f65-44a7-b02b-175d11b07f7c" providerId="ADAL" clId="{840630B5-0500-4F29-AB6E-5CCFC6843D4E}" dt="2024-05-26T20:55:41.998" v="309" actId="1076"/>
          <ac:spMkLst>
            <pc:docMk/>
            <pc:sldMk cId="2389065446" sldId="276"/>
            <ac:spMk id="5" creationId="{305EE31D-89A2-F5B1-EF71-A809F6B97F17}"/>
          </ac:spMkLst>
        </pc:spChg>
        <pc:spChg chg="add mod">
          <ac:chgData name="Erik P. Willems" userId="692ccc98-9f65-44a7-b02b-175d11b07f7c" providerId="ADAL" clId="{840630B5-0500-4F29-AB6E-5CCFC6843D4E}" dt="2024-05-26T20:55:46.583" v="311" actId="1076"/>
          <ac:spMkLst>
            <pc:docMk/>
            <pc:sldMk cId="2389065446" sldId="276"/>
            <ac:spMk id="6" creationId="{09468541-988B-D0D8-6486-FA5FABAD231A}"/>
          </ac:spMkLst>
        </pc:spChg>
      </pc:sldChg>
      <pc:sldChg chg="addSp modSp mod modAnim">
        <pc:chgData name="Erik P. Willems" userId="692ccc98-9f65-44a7-b02b-175d11b07f7c" providerId="ADAL" clId="{840630B5-0500-4F29-AB6E-5CCFC6843D4E}" dt="2024-05-26T21:14:15.360" v="728"/>
        <pc:sldMkLst>
          <pc:docMk/>
          <pc:sldMk cId="18533144" sldId="278"/>
        </pc:sldMkLst>
        <pc:spChg chg="add mod">
          <ac:chgData name="Erik P. Willems" userId="692ccc98-9f65-44a7-b02b-175d11b07f7c" providerId="ADAL" clId="{840630B5-0500-4F29-AB6E-5CCFC6843D4E}" dt="2024-05-26T21:13:55.120" v="723" actId="1076"/>
          <ac:spMkLst>
            <pc:docMk/>
            <pc:sldMk cId="18533144" sldId="278"/>
            <ac:spMk id="2" creationId="{64F1E980-EBD9-A957-51B7-6AD84A0D20B3}"/>
          </ac:spMkLst>
        </pc:spChg>
        <pc:cxnChg chg="add mod">
          <ac:chgData name="Erik P. Willems" userId="692ccc98-9f65-44a7-b02b-175d11b07f7c" providerId="ADAL" clId="{840630B5-0500-4F29-AB6E-5CCFC6843D4E}" dt="2024-05-26T21:14:08.937" v="727" actId="208"/>
          <ac:cxnSpMkLst>
            <pc:docMk/>
            <pc:sldMk cId="18533144" sldId="278"/>
            <ac:cxnSpMk id="5" creationId="{F043D11B-3BD0-B863-2C44-0A16382BB5B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F54B6-C83C-43F8-8580-3DBBBBF9965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23729-D462-4C64-ADC8-9D5B45B9D2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43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Especially emphasize the </a:t>
            </a:r>
            <a:r>
              <a:rPr lang="en-GB" dirty="0"/>
              <a:t>true values of </a:t>
            </a:r>
            <a:r>
              <a:rPr lang="en-GB"/>
              <a:t>the betas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23729-D462-4C64-ADC8-9D5B45B9D2C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39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Adds an additional socket to the model output, in which the model matrix of the independent variables is stored. This is required for the </a:t>
            </a:r>
            <a:r>
              <a:rPr lang="en-GB" dirty="0" err="1"/>
              <a:t>SimEx</a:t>
            </a:r>
            <a:r>
              <a:rPr lang="en-GB" dirty="0"/>
              <a:t> procedure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23729-D462-4C64-ADC8-9D5B45B9D2C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010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222E-9634-3BCD-A74C-4DE8D2B94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1CBC67-92B3-79C9-C660-81E6C7AAA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F6456-F53A-E207-2081-5ED3A58C6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E2FEE-03C5-88AB-1659-98ED1BDE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67C33-5ADA-7A72-8F75-67BC0FFCE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723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257E-7656-CB93-53DE-2FAC836AB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EFDA5B-4C81-8D40-F38E-8B88A2CE8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1961E-32B8-E564-7FA9-CD4EEEAD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78C79-A8E9-EB2B-1839-7A4714829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C9DEA-A572-67BE-CE77-AE5FF882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3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49E291-DAC9-9C63-D1CD-D7C6C3FCC9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8D5BA-6B84-46DF-C2A4-74C0D1A48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8566-6E53-F436-FE14-4BAC9863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F9CFA-8E51-A840-77F4-F52115324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63215-914C-C908-AF33-063CB23D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10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2C53-7157-A065-C77D-885BDEEDA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87859-2801-174C-59FD-C0D258F3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3C7E8-267C-9076-736F-07AA393B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C6914-4031-689A-D968-D1698669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44B63-3522-B6BF-6AE6-06A04B0AF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15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41EC-C3AD-907E-F68C-8E1DCC7D1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8A2CC-A959-EE8A-17FE-E3041C52F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A5ADB-99B1-14EB-A749-F38888A2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72841-2905-27A7-A788-AA2806231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A7CF-C013-3768-4237-5FE64E10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496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83BC-91D8-7E35-65F0-C683092B6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BBDD6-7F66-C778-994E-EDE434757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B308D-E085-7FF8-79D5-31A4170EB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45274-4329-CEDD-743C-55478207A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5BF2E-326A-FFAF-CD31-78E792688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A5B51-DFF5-E266-8E26-062EA4A5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98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96B3-B6C7-1762-70E2-7F9E7CD89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68A20-4FB2-1F17-7B65-44F2B1B3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1F842-8617-2E6D-5BA3-723E5F447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1D0654-EF0C-DF2A-283D-BAB46278B4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A427D-644A-9F5A-728F-656EBFB31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B4AF3-5501-A2A8-5B56-AFA7C3C7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762A81-BC18-6509-DC43-0873C644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DA023D-AB94-1311-8992-B1C1F441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69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6E2A-E826-76DE-9D9C-2B442041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8280F-01C2-83DD-A214-AD58CCEA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A93B8-EDC7-EC6C-601B-14606568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680AA-995E-C59A-710D-15E7023D5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12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90CF42-7917-A088-D442-AE222E7D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C452C-D7EE-7819-1CBE-9B63FCDE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9129-639D-1966-7629-3A6F9EC8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20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3450-D0C5-404B-AE79-70D7CA1FC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009ED-7721-F4BA-5D6B-FE96B0224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CEEFE-0122-E46A-A8ED-DDAB5A2AE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0FC75-6477-9359-5FD9-1B3E67C3F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3BB05-3AAC-C4B3-CC23-6AC85E9A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3C2F5C-DBB7-5D69-189B-9856A4915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25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2EC0B-AA9A-B2AE-2658-5589D14F6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C576A5-F509-569B-12D0-0134357A4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B1483-F4EF-00D6-A489-45E9A2A44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1C11B-222F-9BB9-AFCA-19F9D4B8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A962C-EDA3-33BD-FE85-30257B14E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2072B-EBA1-58E4-F785-5C4B02E6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93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8C7C71-02AB-C94D-0FFC-CA15CF2E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D4D0E-7E40-7030-5828-8B8D1E50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8BD59-D6F0-CA7E-7440-ED1A28981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6144F6-FB49-4C64-A161-D77B4F645088}" type="datetimeFigureOut">
              <a:rPr lang="en-GB" smtClean="0"/>
              <a:t>27/05/2024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FD9F4-4186-2A7C-F291-9FD429231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A3593-327A-428B-7FAA-C68EFED5CB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0A2C9C-EB5F-436B-9C97-9202006162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39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09DDAA-069C-2784-2637-38629ADC3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94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68706-9BC8-C919-1248-23A4FC0B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400F19-AB3E-850A-1C8E-F103E339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6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9B38A-6EAF-4A3A-F190-6CB21D7BE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B5826B4-1961-03FF-E037-A93B86F12D97}"/>
              </a:ext>
            </a:extLst>
          </p:cNvPr>
          <p:cNvSpPr/>
          <p:nvPr/>
        </p:nvSpPr>
        <p:spPr>
          <a:xfrm>
            <a:off x="9332751" y="2574988"/>
            <a:ext cx="2163709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1555C5-3D62-103A-D397-5A4ED54FB8D7}"/>
              </a:ext>
            </a:extLst>
          </p:cNvPr>
          <p:cNvSpPr/>
          <p:nvPr/>
        </p:nvSpPr>
        <p:spPr>
          <a:xfrm>
            <a:off x="756406" y="2929712"/>
            <a:ext cx="3618453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2B5F36-6BC7-6A18-F0C8-650908D1E073}"/>
              </a:ext>
            </a:extLst>
          </p:cNvPr>
          <p:cNvSpPr/>
          <p:nvPr/>
        </p:nvSpPr>
        <p:spPr>
          <a:xfrm>
            <a:off x="2081440" y="3492745"/>
            <a:ext cx="7325027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45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C2710F-BD05-0A7A-F679-31B5FFCA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D13AA05-87D0-9132-DFA2-222826C14493}"/>
              </a:ext>
            </a:extLst>
          </p:cNvPr>
          <p:cNvSpPr/>
          <p:nvPr/>
        </p:nvSpPr>
        <p:spPr>
          <a:xfrm>
            <a:off x="5525814" y="3605049"/>
            <a:ext cx="1481958" cy="84870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A8E227-F6B7-1355-B3AF-D1C76231863A}"/>
              </a:ext>
            </a:extLst>
          </p:cNvPr>
          <p:cNvSpPr/>
          <p:nvPr/>
        </p:nvSpPr>
        <p:spPr>
          <a:xfrm>
            <a:off x="9256987" y="3019095"/>
            <a:ext cx="1660634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C04F80-B5A9-08C3-DC17-1F0C1A408E58}"/>
              </a:ext>
            </a:extLst>
          </p:cNvPr>
          <p:cNvSpPr/>
          <p:nvPr/>
        </p:nvSpPr>
        <p:spPr>
          <a:xfrm>
            <a:off x="767256" y="3373819"/>
            <a:ext cx="1077310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B4373A-A861-983D-D1D4-E5E5F05A9993}"/>
              </a:ext>
            </a:extLst>
          </p:cNvPr>
          <p:cNvSpPr/>
          <p:nvPr/>
        </p:nvSpPr>
        <p:spPr>
          <a:xfrm>
            <a:off x="2272863" y="5055477"/>
            <a:ext cx="352096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DE32C2-B4E8-A07A-1D04-3994736E3A8C}"/>
              </a:ext>
            </a:extLst>
          </p:cNvPr>
          <p:cNvSpPr/>
          <p:nvPr/>
        </p:nvSpPr>
        <p:spPr>
          <a:xfrm>
            <a:off x="3197773" y="5050223"/>
            <a:ext cx="352096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D9A660-0519-3CFC-108A-D7E38B1F00E8}"/>
              </a:ext>
            </a:extLst>
          </p:cNvPr>
          <p:cNvSpPr/>
          <p:nvPr/>
        </p:nvSpPr>
        <p:spPr>
          <a:xfrm>
            <a:off x="4828919" y="2189363"/>
            <a:ext cx="2515913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5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09B54-8A7F-1F31-4FDC-010D9B50E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FCE8136-28A1-9A42-8B39-0BB21CFCBB1B}"/>
              </a:ext>
            </a:extLst>
          </p:cNvPr>
          <p:cNvSpPr/>
          <p:nvPr/>
        </p:nvSpPr>
        <p:spPr>
          <a:xfrm>
            <a:off x="1847193" y="5023946"/>
            <a:ext cx="5247289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C950EB-AC4F-709B-4929-C916087D34F3}"/>
              </a:ext>
            </a:extLst>
          </p:cNvPr>
          <p:cNvSpPr/>
          <p:nvPr/>
        </p:nvSpPr>
        <p:spPr>
          <a:xfrm>
            <a:off x="1326494" y="2111413"/>
            <a:ext cx="1014540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65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FACA8-EE04-B2B8-E08B-0484FDA9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25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F352A-50FF-BD8D-8979-035D6CCD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947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34AFF3-C3AA-D7E2-E8DB-44849F6DE75D}"/>
              </a:ext>
            </a:extLst>
          </p:cNvPr>
          <p:cNvCxnSpPr>
            <a:cxnSpLocks/>
          </p:cNvCxnSpPr>
          <p:nvPr/>
        </p:nvCxnSpPr>
        <p:spPr>
          <a:xfrm>
            <a:off x="6663559" y="3725936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4459D1-96D7-0E22-748A-7300CD945879}"/>
              </a:ext>
            </a:extLst>
          </p:cNvPr>
          <p:cNvCxnSpPr>
            <a:cxnSpLocks/>
          </p:cNvCxnSpPr>
          <p:nvPr/>
        </p:nvCxnSpPr>
        <p:spPr>
          <a:xfrm>
            <a:off x="6815959" y="3823626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E4A7B5-1F45-8CE4-7F2E-87A4AF5C5442}"/>
              </a:ext>
            </a:extLst>
          </p:cNvPr>
          <p:cNvCxnSpPr>
            <a:cxnSpLocks/>
          </p:cNvCxnSpPr>
          <p:nvPr/>
        </p:nvCxnSpPr>
        <p:spPr>
          <a:xfrm>
            <a:off x="6935863" y="3909091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57DD18-2F3D-1317-BFB9-5FA5824FE4EF}"/>
              </a:ext>
            </a:extLst>
          </p:cNvPr>
          <p:cNvCxnSpPr>
            <a:cxnSpLocks/>
          </p:cNvCxnSpPr>
          <p:nvPr/>
        </p:nvCxnSpPr>
        <p:spPr>
          <a:xfrm>
            <a:off x="7093518" y="3981796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7F2E505-E9BA-2982-CB3B-E04319A756A6}"/>
              </a:ext>
            </a:extLst>
          </p:cNvPr>
          <p:cNvCxnSpPr>
            <a:cxnSpLocks/>
          </p:cNvCxnSpPr>
          <p:nvPr/>
        </p:nvCxnSpPr>
        <p:spPr>
          <a:xfrm>
            <a:off x="7219691" y="4050308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2BE16D-2895-E006-4283-AB17E20B0273}"/>
              </a:ext>
            </a:extLst>
          </p:cNvPr>
          <p:cNvCxnSpPr>
            <a:cxnSpLocks/>
          </p:cNvCxnSpPr>
          <p:nvPr/>
        </p:nvCxnSpPr>
        <p:spPr>
          <a:xfrm>
            <a:off x="7368958" y="4113049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D6F834-DA82-9BA4-ACA1-99CD76A1D7B2}"/>
              </a:ext>
            </a:extLst>
          </p:cNvPr>
          <p:cNvCxnSpPr>
            <a:cxnSpLocks/>
          </p:cNvCxnSpPr>
          <p:nvPr/>
        </p:nvCxnSpPr>
        <p:spPr>
          <a:xfrm>
            <a:off x="7499324" y="4174745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1D19ED2-D0AA-E653-D8BA-22B9DCB2BCFA}"/>
              </a:ext>
            </a:extLst>
          </p:cNvPr>
          <p:cNvCxnSpPr>
            <a:cxnSpLocks/>
          </p:cNvCxnSpPr>
          <p:nvPr/>
        </p:nvCxnSpPr>
        <p:spPr>
          <a:xfrm>
            <a:off x="7622363" y="4222282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4FD30-EBC7-BAB9-2D4D-E91D7DA5F971}"/>
              </a:ext>
            </a:extLst>
          </p:cNvPr>
          <p:cNvCxnSpPr>
            <a:cxnSpLocks/>
          </p:cNvCxnSpPr>
          <p:nvPr/>
        </p:nvCxnSpPr>
        <p:spPr>
          <a:xfrm>
            <a:off x="7745401" y="4278209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963FD7-9303-29F9-335E-C3320571B1B0}"/>
              </a:ext>
            </a:extLst>
          </p:cNvPr>
          <p:cNvCxnSpPr>
            <a:cxnSpLocks/>
          </p:cNvCxnSpPr>
          <p:nvPr/>
        </p:nvCxnSpPr>
        <p:spPr>
          <a:xfrm>
            <a:off x="7903056" y="4334135"/>
            <a:ext cx="15765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047B891-779D-B490-9410-5570178237F4}"/>
              </a:ext>
            </a:extLst>
          </p:cNvPr>
          <p:cNvSpPr txBox="1"/>
          <p:nvPr/>
        </p:nvSpPr>
        <p:spPr>
          <a:xfrm>
            <a:off x="6935863" y="3472542"/>
            <a:ext cx="184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70507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4B575-BD8F-4E3D-BD7C-C1149127A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DEDD16-1F14-3C0C-ACE8-A954F0769F9B}"/>
              </a:ext>
            </a:extLst>
          </p:cNvPr>
          <p:cNvSpPr txBox="1"/>
          <p:nvPr/>
        </p:nvSpPr>
        <p:spPr>
          <a:xfrm>
            <a:off x="4903365" y="2718943"/>
            <a:ext cx="158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297E6"/>
                </a:solidFill>
              </a:rPr>
              <a:t>extrapolation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97BFC-115A-9B60-DE21-B091960BA4FC}"/>
              </a:ext>
            </a:extLst>
          </p:cNvPr>
          <p:cNvSpPr/>
          <p:nvPr/>
        </p:nvSpPr>
        <p:spPr>
          <a:xfrm>
            <a:off x="4598276" y="4275085"/>
            <a:ext cx="627993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AE1615B-324C-F9DF-E5EF-C72D5672AC5F}"/>
              </a:ext>
            </a:extLst>
          </p:cNvPr>
          <p:cNvCxnSpPr>
            <a:cxnSpLocks/>
          </p:cNvCxnSpPr>
          <p:nvPr/>
        </p:nvCxnSpPr>
        <p:spPr>
          <a:xfrm flipH="1" flipV="1">
            <a:off x="4949348" y="2120899"/>
            <a:ext cx="1490133" cy="771612"/>
          </a:xfrm>
          <a:prstGeom prst="straightConnector1">
            <a:avLst/>
          </a:prstGeom>
          <a:ln>
            <a:solidFill>
              <a:srgbClr val="2297E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32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D84C9-F52E-E56E-7DA2-3EF2544F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0498A-2EE2-EF0C-28A9-65696BFF9E31}"/>
              </a:ext>
            </a:extLst>
          </p:cNvPr>
          <p:cNvSpPr/>
          <p:nvPr/>
        </p:nvSpPr>
        <p:spPr>
          <a:xfrm>
            <a:off x="7559566" y="4372305"/>
            <a:ext cx="220717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E04DB-A123-C4B6-F2C0-900374F1CA22}"/>
              </a:ext>
            </a:extLst>
          </p:cNvPr>
          <p:cNvSpPr txBox="1"/>
          <p:nvPr/>
        </p:nvSpPr>
        <p:spPr>
          <a:xfrm>
            <a:off x="8213834" y="3804010"/>
            <a:ext cx="40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GB" i="1" baseline="30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A3204DD-67B6-1EC3-3ADA-5CF0A7AA26B4}"/>
              </a:ext>
            </a:extLst>
          </p:cNvPr>
          <p:cNvSpPr/>
          <p:nvPr/>
        </p:nvSpPr>
        <p:spPr>
          <a:xfrm>
            <a:off x="7685690" y="3988676"/>
            <a:ext cx="528144" cy="315310"/>
          </a:xfrm>
          <a:custGeom>
            <a:avLst/>
            <a:gdLst>
              <a:gd name="connsiteX0" fmla="*/ 0 w 528144"/>
              <a:gd name="connsiteY0" fmla="*/ 315310 h 315310"/>
              <a:gd name="connsiteX1" fmla="*/ 110358 w 528144"/>
              <a:gd name="connsiteY1" fmla="*/ 55179 h 315310"/>
              <a:gd name="connsiteX2" fmla="*/ 528144 w 528144"/>
              <a:gd name="connsiteY2" fmla="*/ 0 h 31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8144" h="315310">
                <a:moveTo>
                  <a:pt x="0" y="315310"/>
                </a:moveTo>
                <a:cubicBezTo>
                  <a:pt x="11167" y="211520"/>
                  <a:pt x="22334" y="107731"/>
                  <a:pt x="110358" y="55179"/>
                </a:cubicBezTo>
                <a:cubicBezTo>
                  <a:pt x="198382" y="2627"/>
                  <a:pt x="363263" y="1313"/>
                  <a:pt x="528144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lg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78626C-B39E-3D6A-79FA-2F61F9380836}"/>
              </a:ext>
            </a:extLst>
          </p:cNvPr>
          <p:cNvSpPr/>
          <p:nvPr/>
        </p:nvSpPr>
        <p:spPr>
          <a:xfrm>
            <a:off x="2064700" y="3347839"/>
            <a:ext cx="8400100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84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EC78E-E1E0-A53F-8502-BCFD6457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0A4EF58-B978-0D40-1C91-52B98AA03C10}"/>
              </a:ext>
            </a:extLst>
          </p:cNvPr>
          <p:cNvSpPr/>
          <p:nvPr/>
        </p:nvSpPr>
        <p:spPr>
          <a:xfrm>
            <a:off x="3815862" y="2446284"/>
            <a:ext cx="220110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9F8C8-900D-CECA-0093-5D7F583C673F}"/>
              </a:ext>
            </a:extLst>
          </p:cNvPr>
          <p:cNvSpPr/>
          <p:nvPr/>
        </p:nvSpPr>
        <p:spPr>
          <a:xfrm>
            <a:off x="2139461" y="3429000"/>
            <a:ext cx="454269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E1CC42-A8AA-4DB3-98B9-47F309094F20}"/>
              </a:ext>
            </a:extLst>
          </p:cNvPr>
          <p:cNvSpPr/>
          <p:nvPr/>
        </p:nvSpPr>
        <p:spPr>
          <a:xfrm>
            <a:off x="1342292" y="3429000"/>
            <a:ext cx="454269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399A04-A45D-AD8F-73C8-FC8A4D684679}"/>
              </a:ext>
            </a:extLst>
          </p:cNvPr>
          <p:cNvSpPr/>
          <p:nvPr/>
        </p:nvSpPr>
        <p:spPr>
          <a:xfrm>
            <a:off x="3279531" y="3445220"/>
            <a:ext cx="177311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2FF675-E7C4-907A-BF07-A2E8674EBA3F}"/>
              </a:ext>
            </a:extLst>
          </p:cNvPr>
          <p:cNvCxnSpPr>
            <a:cxnSpLocks/>
          </p:cNvCxnSpPr>
          <p:nvPr/>
        </p:nvCxnSpPr>
        <p:spPr>
          <a:xfrm>
            <a:off x="3898232" y="2329314"/>
            <a:ext cx="76039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FDB83C-0D10-B0D2-AC5C-41FE68A43CB4}"/>
              </a:ext>
            </a:extLst>
          </p:cNvPr>
          <p:cNvSpPr txBox="1"/>
          <p:nvPr/>
        </p:nvSpPr>
        <p:spPr>
          <a:xfrm>
            <a:off x="4673600" y="2146300"/>
            <a:ext cx="361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The ‘true’, but unobserved 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C9C355-7BE0-8C56-96E2-E3CFE298D0E9}"/>
              </a:ext>
            </a:extLst>
          </p:cNvPr>
          <p:cNvCxnSpPr>
            <a:cxnSpLocks/>
          </p:cNvCxnSpPr>
          <p:nvPr/>
        </p:nvCxnSpPr>
        <p:spPr>
          <a:xfrm>
            <a:off x="4118366" y="2655281"/>
            <a:ext cx="54026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B98B1-EEF5-6B38-CBEF-1B31C56F23F5}"/>
              </a:ext>
            </a:extLst>
          </p:cNvPr>
          <p:cNvSpPr txBox="1"/>
          <p:nvPr/>
        </p:nvSpPr>
        <p:spPr>
          <a:xfrm>
            <a:off x="9728201" y="2508718"/>
            <a:ext cx="179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z and x are somewhat correlated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2364D3-8914-549E-5228-2A0010FF2DD9}"/>
              </a:ext>
            </a:extLst>
          </p:cNvPr>
          <p:cNvCxnSpPr>
            <a:cxnSpLocks/>
          </p:cNvCxnSpPr>
          <p:nvPr/>
        </p:nvCxnSpPr>
        <p:spPr>
          <a:xfrm>
            <a:off x="3168308" y="1999114"/>
            <a:ext cx="54026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B34DD5-CC67-FACA-01A8-19CAAABB30B1}"/>
              </a:ext>
            </a:extLst>
          </p:cNvPr>
          <p:cNvSpPr txBox="1"/>
          <p:nvPr/>
        </p:nvSpPr>
        <p:spPr>
          <a:xfrm>
            <a:off x="3644900" y="1809990"/>
            <a:ext cx="5452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Any number you want, merely ensures reproducibility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4FE34E-1F9C-7B24-45BD-69107587DC89}"/>
              </a:ext>
            </a:extLst>
          </p:cNvPr>
          <p:cNvCxnSpPr>
            <a:cxnSpLocks/>
          </p:cNvCxnSpPr>
          <p:nvPr/>
        </p:nvCxnSpPr>
        <p:spPr>
          <a:xfrm>
            <a:off x="9219533" y="2968548"/>
            <a:ext cx="54026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EC2024-BB90-E41B-CEAE-9955E029F2B1}"/>
              </a:ext>
            </a:extLst>
          </p:cNvPr>
          <p:cNvSpPr txBox="1"/>
          <p:nvPr/>
        </p:nvSpPr>
        <p:spPr>
          <a:xfrm>
            <a:off x="4661255" y="2470615"/>
            <a:ext cx="3617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Measurement error in x</a:t>
            </a:r>
          </a:p>
        </p:txBody>
      </p:sp>
    </p:spTree>
    <p:extLst>
      <p:ext uri="{BB962C8B-B14F-4D97-AF65-F5344CB8AC3E}">
        <p14:creationId xmlns:p14="http://schemas.microsoft.com/office/powerpoint/2010/main" val="35599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0" grpId="0"/>
      <p:bldP spid="13" grpId="0"/>
      <p:bldP spid="15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9E6C7F-260B-2197-CF97-E323447E8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9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E6A034-888B-83FF-1AAF-B7781DFEF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0D4A330-9521-A2CB-D0A8-4EA5A2B85214}"/>
              </a:ext>
            </a:extLst>
          </p:cNvPr>
          <p:cNvSpPr/>
          <p:nvPr/>
        </p:nvSpPr>
        <p:spPr>
          <a:xfrm>
            <a:off x="2819400" y="3710354"/>
            <a:ext cx="1343758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5CEF69-1B55-8886-0E6B-4E5DAA2D8CA4}"/>
              </a:ext>
            </a:extLst>
          </p:cNvPr>
          <p:cNvSpPr/>
          <p:nvPr/>
        </p:nvSpPr>
        <p:spPr>
          <a:xfrm>
            <a:off x="2819400" y="4016620"/>
            <a:ext cx="1343758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242EFE-116D-6CD2-FA5E-47C7456A0193}"/>
              </a:ext>
            </a:extLst>
          </p:cNvPr>
          <p:cNvSpPr/>
          <p:nvPr/>
        </p:nvSpPr>
        <p:spPr>
          <a:xfrm>
            <a:off x="2819400" y="4371344"/>
            <a:ext cx="1343758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842CB4-EC0E-340F-411E-9B00E68931C0}"/>
              </a:ext>
            </a:extLst>
          </p:cNvPr>
          <p:cNvSpPr/>
          <p:nvPr/>
        </p:nvSpPr>
        <p:spPr>
          <a:xfrm>
            <a:off x="6066367" y="2480732"/>
            <a:ext cx="1051658" cy="26670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08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C39C4-89B3-CB02-9FED-1A744145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A06DCC-198D-C4EA-B2D1-C1220986312E}"/>
              </a:ext>
            </a:extLst>
          </p:cNvPr>
          <p:cNvSpPr/>
          <p:nvPr/>
        </p:nvSpPr>
        <p:spPr>
          <a:xfrm>
            <a:off x="5804338" y="2643353"/>
            <a:ext cx="982718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48A30-0E6B-887C-FDD2-97EDC17E0BB3}"/>
              </a:ext>
            </a:extLst>
          </p:cNvPr>
          <p:cNvSpPr/>
          <p:nvPr/>
        </p:nvSpPr>
        <p:spPr>
          <a:xfrm>
            <a:off x="2867758" y="4901712"/>
            <a:ext cx="1414096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5EE31D-89A2-F5B1-EF71-A809F6B97F17}"/>
              </a:ext>
            </a:extLst>
          </p:cNvPr>
          <p:cNvSpPr/>
          <p:nvPr/>
        </p:nvSpPr>
        <p:spPr>
          <a:xfrm>
            <a:off x="2867758" y="5221166"/>
            <a:ext cx="1414096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468541-988B-D0D8-6486-FA5FABAD231A}"/>
              </a:ext>
            </a:extLst>
          </p:cNvPr>
          <p:cNvSpPr/>
          <p:nvPr/>
        </p:nvSpPr>
        <p:spPr>
          <a:xfrm>
            <a:off x="2867758" y="5540620"/>
            <a:ext cx="1414096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06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8174D6-873D-4FC4-A872-1BB1CA47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4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F9527-4768-03A0-792B-79CADE38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F1E980-EBD9-A957-51B7-6AD84A0D20B3}"/>
              </a:ext>
            </a:extLst>
          </p:cNvPr>
          <p:cNvSpPr txBox="1"/>
          <p:nvPr/>
        </p:nvSpPr>
        <p:spPr>
          <a:xfrm>
            <a:off x="6096000" y="4764505"/>
            <a:ext cx="4312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But always use your own common sense and domain knowledge as well!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043D11B-3BD0-B863-2C44-0A16382BB5B3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7825339" y="4196615"/>
            <a:ext cx="426720" cy="5678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1D8D7-01A3-3859-2DB7-6B9E15621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5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BFB4D6-0DE8-D0B4-8013-D8BB4206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097CC6-3AD0-4D03-7823-23354DE3B113}"/>
              </a:ext>
            </a:extLst>
          </p:cNvPr>
          <p:cNvSpPr/>
          <p:nvPr/>
        </p:nvSpPr>
        <p:spPr>
          <a:xfrm>
            <a:off x="1324303" y="2490952"/>
            <a:ext cx="3105807" cy="39413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631BC-97B5-999A-56A3-EBE954FCCEA9}"/>
              </a:ext>
            </a:extLst>
          </p:cNvPr>
          <p:cNvSpPr/>
          <p:nvPr/>
        </p:nvSpPr>
        <p:spPr>
          <a:xfrm>
            <a:off x="9246476" y="2490952"/>
            <a:ext cx="488731" cy="39413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96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81948-83A9-083B-5DAC-CCBBED6FB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8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3ED09A-1DE0-2F9C-C1EE-CB05E4692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66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8A300-8052-A817-07FA-7F8DA6F8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E18C87-4128-DF1D-BB04-952E5ABF0D47}"/>
              </a:ext>
            </a:extLst>
          </p:cNvPr>
          <p:cNvSpPr/>
          <p:nvPr/>
        </p:nvSpPr>
        <p:spPr>
          <a:xfrm>
            <a:off x="7693572" y="1347952"/>
            <a:ext cx="2648607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8AE627-4A46-A118-40E1-06CCD3435EA1}"/>
              </a:ext>
            </a:extLst>
          </p:cNvPr>
          <p:cNvSpPr/>
          <p:nvPr/>
        </p:nvSpPr>
        <p:spPr>
          <a:xfrm>
            <a:off x="1295400" y="4424856"/>
            <a:ext cx="5389179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183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6DCB9-2FBD-6832-F205-B1E408D9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C3988E-3D66-6CE6-722A-BB602F9A679C}"/>
              </a:ext>
            </a:extLst>
          </p:cNvPr>
          <p:cNvSpPr/>
          <p:nvPr/>
        </p:nvSpPr>
        <p:spPr>
          <a:xfrm>
            <a:off x="2430518" y="1476705"/>
            <a:ext cx="2795752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A0B788-FFFC-061A-E1D2-80BA102AF468}"/>
              </a:ext>
            </a:extLst>
          </p:cNvPr>
          <p:cNvSpPr/>
          <p:nvPr/>
        </p:nvSpPr>
        <p:spPr>
          <a:xfrm>
            <a:off x="1195553" y="1476705"/>
            <a:ext cx="310054" cy="3547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99BBF-09C4-BF71-B01B-F6899EDDB047}"/>
              </a:ext>
            </a:extLst>
          </p:cNvPr>
          <p:cNvSpPr/>
          <p:nvPr/>
        </p:nvSpPr>
        <p:spPr>
          <a:xfrm>
            <a:off x="6311463" y="2498837"/>
            <a:ext cx="1792013" cy="4020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181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8437AF-0550-6417-B136-E237A344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6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B33D8-3B09-5EA2-57A5-F2F5442E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1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</Words>
  <Application>Microsoft Office PowerPoint</Application>
  <PresentationFormat>Widescreen</PresentationFormat>
  <Paragraphs>12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1</cp:revision>
  <dcterms:created xsi:type="dcterms:W3CDTF">2024-05-26T20:03:26Z</dcterms:created>
  <dcterms:modified xsi:type="dcterms:W3CDTF">2024-05-27T06:43:58Z</dcterms:modified>
</cp:coreProperties>
</file>